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THƯƠNG NHƯ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Nắng ấm hoài chứa chan ánh mặt trời toả lan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trần gian, trên hoa đồng thắm vui hay gai góc khô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chồi. Mưa rơi đều vẫn rơi vẫn chan hòa tưới mát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cõi đời, cho sông ngòi mát tươi hay đất hoang cằn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cỗi. Vì Cha yêu thương Đấng ngự nơi cao xanh đã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là Đấng xót thương như vậy. Tình Cha bao la luôn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dủ thương khoan dung dù đời con bất trung tội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khiên. Ngài chỉ muốn con hết lòng để luôn thứ tha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những ai lỗi phạm vì cuộc đời con đã nhận bao lần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Ngài tha thứ.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THƯƠNG NHƯ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Cha Cha ơi, con biết Cha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thương xót, nhưng để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và tha thứ, nào đâu dễ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dàng. Xin cho con Trái Tim của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luôn từ nhân để hằng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tha thứ, như Cha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THƯƠNG NHƯ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Con xin Ngài thánh ân để tâm hồn mãi luôn từ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nhân, trong cõi đời nổi trôi hay cay đắng lòng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người. Con xin Ngài sức thiêng để cuộc đời bình 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thánh thiện, tuy bao lần xót xa trong cõi đời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nghiệt ngã. Ngài ơi bên con để đời con chia san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đem niềm vui đến cho cuộc đời. Dù chung quanh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bao hờn căm ghen tương nguyện dạy con thứ tha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Ngài ơi. Cuộc đời nở tươi sáng ngời nụ hoa mến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thương sẻ chia khắp nơi vì cuộc đời con bao lần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đã được Ngài thương xót.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THƯƠNG NHƯ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Cha Cha ơi, con biết Cha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thương xót, nhưng để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và tha thứ, nào đâu dễ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dàng. Xin cho con Trái Tim của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luôn từ nhân để hằng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tha thứ, như Cha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