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NHƯ THẦY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Yêu người như chính ta,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tìm trao thứ tha.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không nuôi hận thù, vì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bao dung từng giờ.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người như chính ta, chọn khiêm nhu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bao dung vị tha, chọn đi bước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trước trong tình yêu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NHƯ THẦY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Vì luật yêu thương Thầy ban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mới cho trần gian. Hãy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Thầy đã yêu con trước.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luật yêu thương Thầy ban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mới cho trần gian. Hãy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Thầy đã yêu con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NHƯ THẦY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Yêu người như chính ta, chẳng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thương nơi đâu chốn xa. Này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tha nhân kiếp sống cơ bần,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anh em cô đơn thân cận. Yêu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ta, chẳng phô trương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yêu ai vì ta, tình yêu khiêm tốn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 thành hy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NHƯ THẦY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Vì luật yêu thương Thầy ban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mới cho trần gian. Hãy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Thầy đã yêu con trước.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luật yêu thương Thầy ban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mới cho trần gian. Hãy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Thầy đã yêu con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NHƯ THẦY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Như cành liên kết cây, này con 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hãy mau tới đây. Này con ơi hãy đến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với Thầy. Này con ơi hãy ở trong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Thầy. Như Thầy yêu thiết tha, hằng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gắn bó liên kết cùng Cha. Cùng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Thầy con sẽ trổ nụ đơm hoa.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YÊU NHƯ THẦY YÊU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Vì luật yêu thương Thầy ban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mới cho trần gian. Hãy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Thầy đã yêu con trước.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Vì luật yêu thương Thầy ban là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điều răn mới cho trần gian. Hãy yêu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 chính Thầy đã yêu con trước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JB. An Ninh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