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YÊU NGƯỜI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1. Yêu người yêu mình có gì là ân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với nghĩa. Yêu người ghét ta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chính là điều Chúa khuyên răn.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Nếu chỉ yêu thương người yêu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ta nào khác chi người đời, yêu ai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đời u tối đường lối Chúa kêu mời.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Đăng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YÊU NGƯỜI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Người sẽ được gọi là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Đấng Tối Cao vì Ngài nhân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hậu với cả phường vô ân độc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ác. Tìm đến cùng Ngài là luôn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thứ tha như anh em một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nhà cùng gọi Chúa là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Đăng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YÊU NGƯỜI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2. Kết liên với Ngài chính là thực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thi bác ái đến cùng những ai sống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đời nghèo khó chông gai, đến xẻ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chia chung phần đau khổ gieo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niềm tin vào đời. Bước trên đường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chân lý là mến Chúa yêu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Đăng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YÊU NGƯỜI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Người sẽ được gọi là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Đấng Tối Cao vì Ngài nhân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hậu với cả phường vô ân độc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ác. Tìm đến cùng Ngài là luôn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thứ tha như anh em một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nhà cùng gọi Chúa là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Đăng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