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yêu Chúa Giêsu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hết sức và hết linh hồn.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yêu Chúa Giêsu càng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yêu càng nhiều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Thiên Thu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1. Khi con học hành,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xin Chúa sáng soi. Khi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con vui đùa, xin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cùng con vui chơi.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Thiên Thu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yêu Chúa Giêsu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hết sức và hết linh hồn.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yêu Chúa Giêsu càng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yêu càng nhiều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Thiên Thu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2. Khi con ở nhà, xin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Chúa chở che. Cho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con sẵn sàng, vui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giúp mẹ cha luôn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Thiên Thu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yêu Chúa Giêsu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hết sức và hết linh hồn.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yêu Chúa Giêsu càng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yêu càng nhiều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Thiên Thu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3. Khi con nản lòng, xin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Chúa đỡ nâng. Xin thêm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sức mạnh, kiên vững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cậy tin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Thiên Thu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yêu Chúa Giêsu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hết sức và hết linh hồn.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yêu Chúa Giêsu càng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yêu càng nhiều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Thiên Thu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