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XUÂN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Vầng hồng toả sáng, hoa lá khoe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tươi, chim trời ca hát, khắp nơi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nô nức đón chào một mùa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mới. Người người cầu chúc,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Xuân ban muôn vàn ân phúc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cho gia đình và cho mọi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một năm thái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XUÂN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Xin tri ân Chúa, Chúa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Xuân tuyệt vời đã ban cho đời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một mùa xuân mới. Xin cho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biết, sớt chia nỗi niềm với ai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cơ hàn cùng đón chào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XUÂN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Nhìn đàn trẻ thơ khoe áo xinh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xinh, vui cười ríu rít, đón xuân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thanh bình bân mái gia đình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thương. Và kìa còn có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bé đơn côi không quần áo mới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đón xuân một mình, không có gia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đình mẹ cha ở đâu?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XUÂN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Xin tri ân Chúa, Chúa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Xuân tuyệt vời đã ban cho đời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một mùa xuân mới. Xin cho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biết, sớt chia nỗi niềm với ai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cơ hàn cùng đón chào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XUÂN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Cành đào hồng thắm, với bánh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chưng xanh, gia đình êm ấm, cháu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xum vầy trong bữa cơm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nồng nàn yêu thương. Ngoài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còn có, ông lão ăn xin không nhà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cửa, gá thân vỉa hè, nhìn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xuân đang về, người thân ở đâu?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XUÂN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ĐK: Xin tri ân Chúa, Chúa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Xuân tuyệt vời đã ban cho đời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một mùa xuân mới. Xin cho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biết, sớt chia nỗi niềm với ai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cơ hàn cùng đón chào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