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Ngày đầu xuân con dâng lên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chí tôn lời cảm mến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chúc khen cha chí lành. Chúa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đã ban thêm một mùa xuân, mùa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xuân sáng tươi hy vọng cho mọi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người trên dương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Xuân đã về trên quê hương và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khắp ruộng đồng. Xuân đã về xuân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hy vọng mùa xuân vinh quang. Xin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trời cho quê hương Việt Nam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thái bình, để mọi người cùng hiệp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nhất trong niềm tin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Ngày đầu xuân con dâng lên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chí tôn lời cảm mến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chúc khen cha chí lành. Chúa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đã ban thêm một mùa xuân, mùa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xuân sáng tươi hy vọng cho mọi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người trên dương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2. Xuân đã về cho quê hương bừng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sáng hy vọng. Xuân đã về khắp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phố phường và trên thôn trang.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Con khẩn cầu cho nhân dân Việt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Nam phú cường, để mọi nhà mừng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xuân mới trong lời hoan ca.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Ngày đầu xuân con dâng lên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chí tôn lời cảm mến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chúc khen cha chí lành. Chúa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đã ban thêm một mùa xuân, mùa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xuân sáng tươi hy vọng cho mọi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người trên dương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Hương ngát lừng đem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vào trong tâm hồn. Ánh xuân hồng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say sưa rộn ràng niềm tri ân. Nơi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đài muôn câu kinh quyện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hương trầm, được Chúa hộ phù đoàn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sống thanh bình khang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XUÂN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Ngày đầu xuân con dâng lên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chí tôn lời cảm mến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chúc khen cha chí lành. Chúa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đã ban thêm một mùa xuân, mùa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xuân sáng tươi hy vọng cho mọi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người trên dương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Kha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