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XUÂN ĐÃ VỀ ĐÂY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ĐK: Xuân đã về đây muôn người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hoà vang khúc ca. Xuân đã về đây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muôn nhà tạ ơn Thiên Chúa. Rộn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ràng mừng Chúa, Chúa tể đất trời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khắp nơi. Rộn ràng mừng Chúa,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Chúa tể suối nguồn thánh 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XUÂN ĐÃ VỀ ĐÂY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1. Xuân nay về rồi ta dâng câu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hát mừng. Xuân nay về rồi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vang lên muôn lời chúc. Mừng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chúc này Chúa Xuân, Ngài tuôn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đổ thánh ân dìu bước người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thế trần đi trong bình 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XUÂN ĐÃ VỀ ĐÂY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ĐK: Xuân đã về đây muôn người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hoà vang khúc ca. Xuân đã về đây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muôn nhà tạ ơn Thiên Chúa. Rộn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ràng mừng Chúa, Chúa tể đất trời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khắp nơi. Rộn ràng mừng Chúa,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Chúa tể suối nguồn thánh 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XUÂN ĐÃ VỀ ĐÂY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Muôn hoa rực màu tôn vinh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Vua đất trời. Chúa tể mọi loài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hôm nay muôn đời mãi. Nào ta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cùng hát lên, hợp tiếng cùng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chúc khen tình Chúa vẫn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thắm tươi khắp chốn mọi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XUÂN ĐÃ VỀ ĐÂY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ĐK: Xuân đã về đây muôn người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hoà vang khúc ca. Xuân đã về đây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muôn nhà tạ ơn Thiên Chúa. Rộn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ràng mừng Chúa, Chúa tể đất trời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khắp nơi. Rộn ràng mừng Chúa,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Chúa tể suối nguồn thánh 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