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XÓT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đoái nhìn và xót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con, vì thân con bơ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vơ khốn khó, Chúa ơi. Xin thấy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cảnh lầm than khổ cực mà tha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thứ cho mọi tội lỗi đã phạm.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XÓT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Con ẩn náu bên Ngài,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bảo toàn mạng sống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của con. Đừng để con tủi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nhục, nhưng thương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giải thoát cho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XÓT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đoái nhìn và xót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con, vì thân con bơ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vơ khốn khó, Chúa ơi. Xin thấy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cảnh lầm than khổ cực mà tha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thứ cho mọi tội lỗi đã phạm.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XÓT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Xin che chở cho con,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giữ gìn đường hướng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con.Nguyện lòng luôn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sạch, con trông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cậy tình Chúa yêu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XÓT THƯƠNG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đoái nhìn và xót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con, vì thân con bơ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vơ khốn khó, Chúa ơi. Xin thấy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cảnh lầm than khổ cực mà tha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thứ cho mọi tội lỗi đã phạm.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