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VĨNH BIỆT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Xin vĩnh biệt người thân này xa trần thế,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mong đi tới cõi thiên thu một kiếp người. Một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niềm tin một niềm hy vọng sẽ mở lối về cõi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trường sinh. Một niềm tin một niềm hy vọng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dẫn ta đi về cõi Thiên Đàng. Một người nằm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xuống và bao người tiễn đưa. Lần lượt người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đi rồi đến phút chia ly. Tạm biệt nhau kẻ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trước người sau, hẹn gặp nhau trong cõi đời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sau, chốn vinh quang chính quê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VĨNH BIỆT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Ta ra về lòng bùi ngùi vấn vương,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tiếp nối cuộc đời với ngàn nỗi đau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thương. Người là sự sống là sự sống lại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của chúng ta. Người sẽ đón ta khi đến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lượt gọi ta. Người là sự sống là sự sống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lại của chúng ta. Ai tin Người thì không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chết đời đời. Hãy vững tin người ơi, hẹn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gặp nhau trong cõi đời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