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VÂNG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Mẹ ơi, đời con dõi bước theo Mẹ,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con quyết noi gương Mẹ,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Mẹ dạy con hai tiếng Xin Vâng. Mẹ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ơi, đường đi trăm ngàn nguy khó,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hiểm nguy dâng tràn đây đó,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Mẹ dạy con hai tiếng Xin Vâng.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VÂNG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vâng Mẹ dạy con hai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Xin Vâng hôm qua hôm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nay và ngày mai. Xin Vâng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dạy con hai tiếng Xin Vâng,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hôm nay tương lai và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VÂNG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xưa Mẹ hằng tin tưởng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Trời, Mẹ luôn sống vui giữa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đời, chấp nhận hy sinh yêu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ngơi. Ngày nay niềm tin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rực sáng, dội vang theo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tháng, với Mẹ đoàn con thưa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tiếng Xin Vâng.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VÂNG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vâng Mẹ dạy con hai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Xin Vâng hôm qua hôm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nay và ngày mai. Xin Vâng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dạy con hai tiếng Xin Vâng,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hôm nay tương lai và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VÂNG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Mẹ ơi, Mẹ tin nơi Chúa an bài,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phúc ân cho đời, nơi Mẹ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đến nương thân. Mẹ ơi,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bên Mẹ chan chứa, được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thành theo Chúa, xin Mẹ dạy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hai tiếng Xin Vâng. (PK3 –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Nguyễn Duy)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VÂNG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vâng Mẹ dạy con hai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Xin Vâng hôm qua hôm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nay và ngày mai. Xin Vâng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dạy con hai tiếng Xin Vâng,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hôm nay tương lai và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