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trời đổ sương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mai, mây mưa Đấng Công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Chính. Xin trời đổ sương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mai, mây mưa Đấng Cứu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đã chúc phúc cho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Chúa, Chúa đã giải phóng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nhà Gia-cóp. Nguyện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hãy chúc phúc cho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tôi, và giải thoát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khỏi kẻ địch thù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trời đổ sương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mai, mây mưa Đấng Công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Chính. Xin trời đổ sương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mai, mây mưa Đấng Cứu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đã chúc phúc cho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Chúa, Chúa đã giải phóng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nhà Gia-cóp. Nguyện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hãy chúc phúc cho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tôi, và tẩy xóa đi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muôn tội nhơ.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trời đổ sương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mai, mây mưa Đấng Công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Chính. Xin trời đổ sương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mai, mây mưa Đấng Cứu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Mỹ Sơn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