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trời đổ sương mai, mây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mưa Đấng Công Bình,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nở vị Cứu Tinh, trời mây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lên hiển vinh Chúa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trung sáng tỏ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trình tay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1. Nguyện xin Chúa đừng nhớ đến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tội chúng con, này đây thành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thánh trở nên hoang vắng! Si-on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trở nên hoang vắng, Jê-ru-sa-lem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điêu tàn, nơi cha ông chúng con</a:t>
            </a:r>
          </a:p>
          <a:p>
            <a:pPr algn="ctr"/>
            <a:r>
              <a:rPr sz="4300" b="1">
                <a:solidFill>
                  <a:srgbClr val="FFFFFF"/>
                </a:solidFill>
                <a:latin typeface="Arial"/>
              </a:rPr>
              <a:t>xưa ca ngợi Chúa nay đã điêu tàn.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trời đổ sương mai, mây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mưa Đấng Công Bình,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nở vị Cứu Tinh, trời mây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lên hiển vinh Chúa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trung sáng tỏ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trình tay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Chúng con lỗi tội nhiều, chúng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đã sa ngã như lá rụng tiêu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điều. Tội chúng con đây như cơn gió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đưa chúng con đi. Xin Chúa đừng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ngoảnh mặt khỏi chúng con, và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đừng phạt tội chúng con muôn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trời đổ sương mai, mây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mưa Đấng Công Bình,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nở vị Cứu Tinh, trời mây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lên hiển vinh Chúa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trung sáng tỏ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trình tay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Lạy Chúa xin hãy nhìn dân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đang u sầu. Nguyện xin Chúa sai vị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Cứu Tinh đến, hãy sai Con Chiên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thống trị địa cầu. Từ viên đá sa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mạc đến núi của người Nữ Si-on,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cứu thoát chúng con khỏi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ách tội khiên.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TRỜI ĐỔ SƯƠNG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trời đổ sương mai, mây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mưa Đấng Công Bình, đất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nở vị Cứu Tinh, trời mây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nói lên hiển vinh Chúa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trung sáng tỏ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trình tay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Vinh Hạnh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