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1. Xin Trời nghe tiếng cõi đời, mùa xuân hoa bướm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trao lời tình chung. Mùa xuân hoa đẹp mấy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rừng, xin Trời đưa gió hương nồng vào tim. Tình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mến rất thiết tha, tình qua những tháng năm,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tình thắm nối kết trong tình Chúa. Đời sẽ có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tiếng ca, đường xa mãi có nhau, ngày sau sẽ mãi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như ngày đầu. Cho dù ngàn sao tắt trên đồi, cho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dù lệ tan vỡ trên môi. Tình xanh vẫn xanh tim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hồng vẫn nồng, bao mối dây tơ lòng còn vương.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2. Trên đường đi với câu thề, buổi mai mây đón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đêm về nguyệt soi. Niềm tin kêu gọi suốt đời,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nương nhờ bên Chúa có đời bình yên. Tình mến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rất thiết tha, tình qua những tháng năm, tình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thắm nối kết trong tình Chúa. Đời sẽ có tiếng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ca, đường xa mãi có nhau, ngày sau sẽ mãi như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ngày đầu. Ra đời rồi mai bước qua cầu, nghiêng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đầu chịu mưa nắng cho nhau. Nhiều khi có vui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đôi lần có sầu, luôn có hai mái đầu kề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3. Đôi lòng chung kết ân tình, ngày mai nên mái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gia đình thần tiên. Bàn tay hy vọng nối liền,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chung lòng trong Chúa vững bền bờ vai. Tình mến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rất thiết tha, tình qua những tháng năm, tình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thắm nối kết trong tình Chúa. Đời sẽ có tiếng ca,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đường xa mãi có nhau, ngày sau sẽ mãi như ngày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đầu. Cho nàng tròn nhân đức mẹ hiền, bên chàng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 cha rất khôn ngoan. Lòng cha mến yêu tim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mẹ thắm tình, cùng mến yêu dắt dìu đàn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Khi Trời thánh hóa ước nguyền, dòng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sông Thiên Chúa đưa thuyền tình yêu.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Thuyền đi qua những dấu chiều, men bờ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tiếng sáo diều ngẩn ngơ. Tình mến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rất thiết tha, tình qua những tháng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năm, tình thắm nối kết trong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Chúa. Đời sẽ có tiếng ca, đường xa mãi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có nhau, ngày sau sẽ mãi như ngày đầu.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