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TRỞ NÊN THẠCH ĐỘNG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ÐK: Xin trở nên thạch động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tôi náu thân. Xin trở nên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núi đá cho tôi ẩn mình, vì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là Ðấng cứu độ tôi,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nắm giữ vận mạng của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TRỞ NÊN THẠCH ĐỘNG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Thân lạy Chúa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Ðấng tôi chờ mong,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hy vọng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tuổi thanh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TRỞ NÊN THẠCH ĐỘNG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2. Thân lạy Chúa trọn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đời sống tôi ngợi khen,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 Trời nhân hậu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tình thương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TRỞ NÊN THẠCH ĐỘNG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3. Ôi lạy Chúa cuộc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đời sống trên trần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gian, nép mình bên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Ngài sợ gì nguy nan?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