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TRI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Chúa con ơi, con biết rằng Ngài đã đến, đến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con nên sinh ra trên dương trần. Ban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người nguồn vui phúc thiên thai,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những ai đang nặng vai chốn lưu đày. ÐK: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tri ân, xin tri ân, con cám ơn Ngài.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con, yêu thương con không bờ không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bến. Hôm nay đây, như hôm qua, mai này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thế, Chúa vẫn là Thiên Chúa của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TRI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con ơi, con hiểu rồi,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đã chết, chết cho con,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chết hy sinh trên thập hình.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cuộc đời vợi đi nỗi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đau, cho khóc than, cho hờn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oan sẽ phai tàn.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TRI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3. Chúa con ơi, rồi mai này Ngài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lại đến, đến kêu con, đến đem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con, đem mọi người, ai trung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thành được chia phúc vinh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quang trong Nước Cha, nơi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tiệc thánh sống thanh nhàn.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