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TIẾN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ĐK: Xin tiến dâng lên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Cha rượu bánh thơm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lành. Xin tiếng dâng lên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Cha của lễ chân thành.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Vũ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TIẾN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Xin tiến dâng lên của lễ mọn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hèn. Xin tiến dâng lên lòng tin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và yêu mến. Xin tiến dâng lên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hồn xác và tâm tư. Xin tiến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lên Ngài mộng ước với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tuổi thanh xuân.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Vũ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TIẾN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ĐK: Xin tiến dâng lên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Cha rượu bánh thơm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lành. Xin tiếng dâng lên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Cha của lễ chân thành.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Vũ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TIẾN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2. Đây lễ tri ân dâng hiến Cha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hiền như lễ A-bel ngày xưa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thành tâm tiến. Hương ngát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thơm bay tỏa lan tràn thiên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cung. Xin xuống ơn trên đời để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thắm ngát tình yêu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Vũ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TIẾN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ĐK: Xin tiến dâng lên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Cha rượu bánh thơm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lành. Xin tiếng dâng lên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Cha của lễ chân thành.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Vũ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