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Chúa, xin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theo lượng từ bi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Chúa ơi, xin xóa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con theo lòng lân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tuất vô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Rửa con nên trinh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trong, giũ sạch mọi gian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ác. Cứu con qua ách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khiên, con thành tâm thú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Ở ngay bên Thiên Nhan,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phạm tội nhơ nhớp.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luôn công chính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tâm khi Ngài tuyên 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Mẹ con cưu mang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nguồn mạch tội lỗi.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Thoát sinh trong kiếp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nhân, con hằng sợ hãi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Lòng Chúa luôn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tâm hồn nào ngay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chính. Sáng soi cho trí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con theo nguồn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lý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6. Rẩy nước cho con nên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 sạch tựa bông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tuyết. Chúa ơi, con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nghe bao lời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sướng hoan lạc.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7. Thịt xương Chúa đánh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nát nay tràn trề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sướng. Chúa ơi, xin lánh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mặt đi, xin đừng xem xét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8. Hồn con xin canh tân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lượng từ bi Chúa.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ơi, xin phú vào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tâm tình trong trắng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tinh ròng.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9. Để con nơi Thiên Nhan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đừng loại con nữa.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Linh xin chớ lìa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xa, xin tràn ơn phúc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thanh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10. Củng cố tâm tư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tràn đầy dung thứ.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Giúp con dẫn dắt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theo đường lối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trở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11. Mở môi cho con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 ngợi khen Chúa.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đâu ưa lễ toàn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thiêu, đâu nhận của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chiên bò.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12. Lạy Chúa, con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tâm hồn đã tan nát.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không khinh ghét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 con khi đã thống hối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13. Nguyện Chúa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Si- on như lòng từ bi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Gia- Liêm xin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phục hưng, bao thành lũy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điêu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14. Ngày đó muôn nơi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chiên bò làm hy tế.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nhận lễ toàn thiêu,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đàn nghi ngút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hương trầm.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nhân từ xin lắng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nghe linh hồn con tha thiết.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Ăn năn kêu van, lạy Chúa,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xin rủ thương, Ban xuống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niềm tin ấp ủ cho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