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THÁNH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Thánh Thần Chúa xuống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chan hòa khắp vũ trụ, Người nắm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 mọi sự và thông biết mọi loài.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Thánh Thần Chúa xuống đầy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tràn hồn tín hữu. Nhóm lửa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Chúa trong lòng hết mọi người.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Ha-le-lu-ia.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THÁNH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1. Xin Người đến trong luồng gió thần,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xin Người đến trong ngọn lửa thiêng. Soi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sáng chốn tối tăm âm thầm, nâng lòng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yếu đuối vững vàng lên. Đem hạnh phúc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cho người cơ bần, đem niềm vui cho người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khổ đau. Mưa gội những nơi đang khô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cằn, rửa sạch những chốn còn bợn nhơ.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THÁNH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Thánh Thần Chúa xuống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chan hòa khắp vũ trụ, Người nắm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 mọi sự và thông biết mọi loài.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Thánh Thần Chúa xuống đầy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tràn hồn tín hữu. Nhóm lửa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Chúa trong lòng hết mọi người.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Ha-le-lu-ia.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THÁNH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2. Xin Người giúp con dựng nước Trời, nơi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trần thế trong lòng anh em. Đem hạnh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phúc đến cho mọi người, sống đạo đúng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thánh ý Người liên. Biết làm chứng trung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thực Tin Mừng, sáng ngời yêu thương và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hy sinh. Ơn huệ Chúa Thánh Linh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lòng, mỗi niềm khó tăng màu quang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THÁNH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Xin Thánh Thần Chúa xuống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chan hòa khắp vũ trụ, Người nắm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giữ mọi sự và thông biết mọi loài.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Thánh Thần Chúa xuống đầy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tràn hồn tín hữu. Nhóm lửa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Chúa trong lòng hết mọi người.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Ha-le-lu-ia.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