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XIN THÁNH CẢ GIUSE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Xin thánh cả Giuse nên gương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gia đình đoàn con, hy sinh quên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mình vì con cuộc tình luôn sắt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son. Với tâm tình cha hiền, xin cho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gia đình đoàn con yêu thương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thuận hòa vì con, cuộc tình mãi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vuông tròn.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XIN THÁNH CẢ GIUSE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1. Đây đoàn con cùng chạy đến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với tình yêu mến, xin thánh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Giuse nguyện cầu, xin thánh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Giuse cầu bầu cho gia đình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thuận hòa thương mến, cho gia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đình hạnh phúc lâu bền.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XIN THÁNH CẢ GIUSE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Xin thánh cả Giuse nên gương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gia đình đoàn con, hy sinh quên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mình vì con cuộc tình luôn sắt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son. Với tâm tình cha hiền, xin cho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gia đình đoàn con yêu thương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thuận hòa vì con, cuộc tình mãi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vuông tròn.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XIN THÁNH CẢ GIUSE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2. Mãi về sau đời lên tiếng ca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ngợi Thiên Chúa, chọn thánh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Giuse tuyệt vời, nuôi dưỡng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Con Đức Chúa Trời trong cảnh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đời gặp nhiều gian nan, luôn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tin cậy tình Chúa tuôn tràn.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XIN THÁNH CẢ GIUSE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Xin thánh cả Giuse nên gương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gia đình đoàn con, hy sinh quên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mình vì con cuộc tình luôn sắt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son. Với tâm tình cha hiền, xin cho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gia đình đoàn con yêu thương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thuận hòa vì con, cuộc tình mãi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vuông tròn.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