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đời con sầu thương nguy khó,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cầu Mẹ thương chở che bênh đỡ chiếu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ánh huy hoàng soi dẫn đường, đưa bước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theo Mẹ con vững lòng. Mẹ ở bên hồn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 luôn mãi, dù thuyền con đã buông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tay lái sóng gió tư bề đang thét gào,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nhưng có bóng Mẹ con chẳng nao.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Cúi xin Mẹ che chở hồn xác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con, lúc yên hàn gió đời vương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dịu hiền. Cũng như giờ khổ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sầu lòng héo hon, ngước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trông Mẹ con tiến bước vững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bền.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đời con sầu thương nguy khó,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cầu Mẹ thương chở che bênh đỡ chiếu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ánh huy hoàng soi dẫn đường, đưa bước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theo Mẹ con vững lòng. Mẹ ở bên hồn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 luôn mãi, dù thuyền con đã buông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tay lái sóng gió tư bề đang thét gào,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nhưng có bóng Mẹ con chẳng nao.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Ngước lên Mẹ, kêu cầu Mẹ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đoái thuong, đến lau sạch mắt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lệ đang tuôn trào. Dẫn đưa về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quê trời hằng ước mong, sống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bên Mẹ con lãng quên u sầu.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đời con sầu thương nguy khó,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cầu Mẹ thương chở che bênh đỡ chiếu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ánh huy hoàng soi dẫn đường, đưa bước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theo Mẹ con vững lòng. Mẹ ở bên hồn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 luôn mãi, dù thuyền con đã buông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tay lái sóng gió tư bề đang thét gào,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nhưng có bóng Mẹ con chẳng nao.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Tấu lạy Mẹ! Bến lòng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ngóng trông, giữa biển đời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nếu Mẹ không đỡ đần.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giờ chống chèo khỏi luống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công, thiếu ơn Mẹ con ngã sa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lần.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XIN PHÙ GIÚP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ĐK: Này đời con sầu thương nguy khó,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cầu Mẹ thương chở che bênh đỡ chiếu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ánh huy hoàng soi dẫn đường, đưa bước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theo Mẹ con vững lòng. Mẹ ở bên hồn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con luôn mãi, dù thuyền con đã buông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tay lái sóng gió tư bề đang thét gào,</a:t>
            </a:r>
          </a:p>
          <a:p>
            <a:pPr algn="ctr"/>
            <a:r>
              <a:rPr sz="3850" b="1">
                <a:solidFill>
                  <a:srgbClr val="FFFFFF"/>
                </a:solidFill>
                <a:latin typeface="Arial"/>
              </a:rPr>
              <a:t>nhưng có bóng Mẹ con chẳng nao.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