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Cuộc sống ở trần gian đổi thay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luôn mãi, đâu là nơi êm ái cho người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say giấc ngủ yên. Tựa như thoáng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mây trôi nhân trần luôn mãi đổi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dời, lòng con mãi băn khoăn chốn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ba đào con biết trông 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con xin phó thác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 con trong tay Ngài,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là Đấng thủy chung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rất mực từ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Nguồn sức sống của tôi ở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Chúa, nơi mùa xuân không 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suối nguồn hạnh phúc chẳng vơi.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sao mãi lênh đênh con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sao mãi gập ghềnh, vào những phút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đau thương sức thiêng nào nâng đỡ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con xin phó thác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 con trong tay Ngài,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là Đấng thủy chung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rất mực từ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Nguồn ánh sáng của tôi ở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Chúa, nơi tình thương viên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mãn chan hòa trên khắp trần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ai dẫn đưa tôi qua ngàn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 chập chùng, và trong bóng đêm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thâu ai soi đường cho bước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con xin phó thác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 con trong tay Ngài,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là Đấng thủy chung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rất mực từ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4. Nguồn cứu thoát của tôi ở nơi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Thiên Chúa, nơi thành đô kiên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vững cho hồn tôi đến tựa nương.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Dù bão tố phong ba tôi nào đâu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hãi sợ gì, vì Chúa kíp ra tay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lúc tôi vừa lên tiếng kêu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con xin phó thác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 con trong tay Ngài,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là Đấng thủy chung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rất mực từ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5. Người phó thác cậy trông ở nơi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Thiên Chúa, khi trời lên giông tố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luôn hằng son sắt niềm tin. Kìa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hoa lá muôn chim tay Ngài săn sóc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độ trì, thì mỗi bước ta đi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nhân hiền dõi mắt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PHÓ THÁC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Xin con xin phó thác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 con trong tay Ngài,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Ngài là Đấng thủy chung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và rất mực từ tâm.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