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Ở VỚI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Chúa đến thăm con xin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ở luôn với con, nuôi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bằng bánh hằng sống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(ơ) hồn xác con nên vẹn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toàn.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Ở VỚI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00" b="1">
                <a:solidFill>
                  <a:srgbClr val="FFFFFF"/>
                </a:solidFill>
                <a:latin typeface="Arial"/>
              </a:rPr>
              <a:t>ĐK: Ở là ở cùng con, xin</a:t>
            </a:r>
          </a:p>
          <a:p>
            <a:pPr algn="ctr"/>
            <a:r>
              <a:rPr sz="6400" b="1">
                <a:solidFill>
                  <a:srgbClr val="FFFFFF"/>
                </a:solidFill>
                <a:latin typeface="Arial"/>
              </a:rPr>
              <a:t>Chúa ở là ở cùng con. Ở</a:t>
            </a:r>
          </a:p>
          <a:p>
            <a:pPr algn="ctr"/>
            <a:r>
              <a:rPr sz="6400" b="1">
                <a:solidFill>
                  <a:srgbClr val="FFFFFF"/>
                </a:solidFill>
                <a:latin typeface="Arial"/>
              </a:rPr>
              <a:t>là ở cùng con, xin Chúa</a:t>
            </a:r>
          </a:p>
          <a:p>
            <a:pPr algn="ctr"/>
            <a:r>
              <a:rPr sz="6400" b="1">
                <a:solidFill>
                  <a:srgbClr val="FFFFFF"/>
                </a:solidFill>
                <a:latin typeface="Arial"/>
              </a:rPr>
              <a:t>ở là ở cùng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Ở VỚI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Bánh Thánh Cha ban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chia sẻ cho bốn phương,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đi vào trong cuộc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sống (ơ) thương mến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anh em thật lòng.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Ở VỚI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00" b="1">
                <a:solidFill>
                  <a:srgbClr val="FFFFFF"/>
                </a:solidFill>
                <a:latin typeface="Arial"/>
              </a:rPr>
              <a:t>ĐK: Ở là ở cùng con, xin</a:t>
            </a:r>
          </a:p>
          <a:p>
            <a:pPr algn="ctr"/>
            <a:r>
              <a:rPr sz="6400" b="1">
                <a:solidFill>
                  <a:srgbClr val="FFFFFF"/>
                </a:solidFill>
                <a:latin typeface="Arial"/>
              </a:rPr>
              <a:t>Chúa ở là ở cùng con. Ở</a:t>
            </a:r>
          </a:p>
          <a:p>
            <a:pPr algn="ctr"/>
            <a:r>
              <a:rPr sz="6400" b="1">
                <a:solidFill>
                  <a:srgbClr val="FFFFFF"/>
                </a:solidFill>
                <a:latin typeface="Arial"/>
              </a:rPr>
              <a:t>là ở cùng con, xin Chúa</a:t>
            </a:r>
          </a:p>
          <a:p>
            <a:pPr algn="ctr"/>
            <a:r>
              <a:rPr sz="6400" b="1">
                <a:solidFill>
                  <a:srgbClr val="FFFFFF"/>
                </a:solidFill>
                <a:latin typeface="Arial"/>
              </a:rPr>
              <a:t>ở là ở cùng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Ở VỚI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Chúa đến thăm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trong cuộc sống dễ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thương, lo toan buồn vui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chiều sớm (ơ) xin dẫn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luôn thẳng đường.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Ở VỚI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00" b="1">
                <a:solidFill>
                  <a:srgbClr val="FFFFFF"/>
                </a:solidFill>
                <a:latin typeface="Arial"/>
              </a:rPr>
              <a:t>ĐK: Ở là ở cùng con, xin</a:t>
            </a:r>
          </a:p>
          <a:p>
            <a:pPr algn="ctr"/>
            <a:r>
              <a:rPr sz="6400" b="1">
                <a:solidFill>
                  <a:srgbClr val="FFFFFF"/>
                </a:solidFill>
                <a:latin typeface="Arial"/>
              </a:rPr>
              <a:t>Chúa ở là ở cùng con. Ở</a:t>
            </a:r>
          </a:p>
          <a:p>
            <a:pPr algn="ctr"/>
            <a:r>
              <a:rPr sz="6400" b="1">
                <a:solidFill>
                  <a:srgbClr val="FFFFFF"/>
                </a:solidFill>
                <a:latin typeface="Arial"/>
              </a:rPr>
              <a:t>là ở cùng con, xin Chúa</a:t>
            </a:r>
          </a:p>
          <a:p>
            <a:pPr algn="ctr"/>
            <a:r>
              <a:rPr sz="6400" b="1">
                <a:solidFill>
                  <a:srgbClr val="FFFFFF"/>
                </a:solidFill>
                <a:latin typeface="Arial"/>
              </a:rPr>
              <a:t>ở là ở cùng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Ở VỚI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4. Máu Thánh yêu thương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rửa sạch tội thế nhân,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tâm tư này xin nguyện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ước (ơ) là chứng nhân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luôn thủy chung.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Ở VỚI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00" b="1">
                <a:solidFill>
                  <a:srgbClr val="FFFFFF"/>
                </a:solidFill>
                <a:latin typeface="Arial"/>
              </a:rPr>
              <a:t>ĐK: Ở là ở cùng con, xin</a:t>
            </a:r>
          </a:p>
          <a:p>
            <a:pPr algn="ctr"/>
            <a:r>
              <a:rPr sz="6400" b="1">
                <a:solidFill>
                  <a:srgbClr val="FFFFFF"/>
                </a:solidFill>
                <a:latin typeface="Arial"/>
              </a:rPr>
              <a:t>Chúa ở là ở cùng con. Ở</a:t>
            </a:r>
          </a:p>
          <a:p>
            <a:pPr algn="ctr"/>
            <a:r>
              <a:rPr sz="6400" b="1">
                <a:solidFill>
                  <a:srgbClr val="FFFFFF"/>
                </a:solidFill>
                <a:latin typeface="Arial"/>
              </a:rPr>
              <a:t>là ở cùng con, xin Chúa</a:t>
            </a:r>
          </a:p>
          <a:p>
            <a:pPr algn="ctr"/>
            <a:r>
              <a:rPr sz="6400" b="1">
                <a:solidFill>
                  <a:srgbClr val="FFFFFF"/>
                </a:solidFill>
                <a:latin typeface="Arial"/>
              </a:rPr>
              <a:t>ở là ở cùng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