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NGƯỜI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Từ vực sâu tối tăm con kêu cầu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Người thương trông đến. Chúa ơi lắng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nghe lời con, con tìm nhan Chúa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thiết tha nài van. Vì đời con lắm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phen đã không tròn lời cam kết xưa.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 ơi! Chớ ghi trong lòng phút giây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lỗi lầm con phụ lòng Người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NGƯỜI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Nhưng con tin nơi Chúa, Chúa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thương con nhiều tình không biên giới.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Con trông mong nơi Chúa đã quên tháng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ngày tuổi xuân trót dại. Đây con tim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rướm máu tấm thân gầy héo tình con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hững hờ. Con xin dâng lên Chúa khúc ân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tình này Người thương con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NGƯỜI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2. Người người ơi thấu chăng đã bao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lần hồn con cay đắng. Cố vươn lên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thoát cảnh bùn nhơ mây mù che lối lưới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giây tình oan. Nhưng rồi đời đâu dễ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chi thêm một lần lòng con vấn vương.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Chúa ơi! Chớ ghi trong lòng phút giây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lỗi lầm con phụ lòng Người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NGƯỜI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Nhưng con tin nơi Chúa, Chúa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thương con nhiều tình không biên giới.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Con trông mong nơi Chúa đã quên tháng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ngày tuổi xuân trót dại. Đây con tim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rướm máu tấm thân gầy héo tình con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hững hờ. Con xin dâng lên Chúa khúc ân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tình này Người thương con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NGƯỜI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3. Thà làm thân cỏ cây đóa hoa rừng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ngả nghiêng trước gió. Kiếp chim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xanh cánh tung trời mây nơi miền xa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tắp sóng xô ngoài khơi. Vì đời muôn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cỏ cây không bao giờ làm ai oán than.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 ơi! chớ ghi trong lòng phút giây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lỗi lấm con phụ lòng Người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NGƯỜI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Nhưng con tin nơi Chúa, Chúa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thương con nhiều tình không biên giới.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Con trông mong nơi Chúa đã quên tháng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ngày tuổi xuân trót dại. Đây con tim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rướm máu tấm thân gầy héo tình con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hững hờ. Con xin dâng lên Chúa khúc ân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tình này Người thương con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