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NGỰ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ngự đến lạy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Thần Xin Ngài ngự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lòng chúng con. Canh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tân đổi mới, khơi lên lòng mến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thánh ân của Ngài tràn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ngập khắp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NGỰ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1. Ngọn lửa hồng ấm áp rạng ngời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muôn ánh sáng, nguyện Ngài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thương ban xuống tâm hồn chúng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con. Tràn đầy tình yêu Chúa và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yêu thương anh nguyện tình yêu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của Chúa biến đổi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NGỰ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ngự đến lạy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Thần Xin Ngài ngự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lòng chúng con. Canh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tân đổi mới, khơi lên lòng mến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thánh ân của Ngài tràn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ngập khắp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NGỰ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Dịu êm như suối mát, Ngài ngọt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ngào thanh khiết, lạy Thần Linh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ủi an cuộc đời chúng con. Nguyện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xin thương hướng dẫn dạy đoàn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con khao khát tìm vâng theo ý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Chúa sáng soi dắt dìu.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NGỰ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ngự đến lạy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Thần Xin Ngài ngự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lòng chúng con. Canh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tân đổi mới, khơi lên lòng mến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thánh ân của Ngài tràn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ngập khắp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NGỰ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3. Nguồn ơn thiêng vô biên nguyện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Ngài thương thăm viếng, đoàn con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trông mong Chúa mưa giọt thánh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ân. Ngài ơi xin hiệp nhất người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người trong yêu thương cùng niềm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vui chia sẻ an bình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NGỰ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ngự đến lạy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Thần Xin Ngài ngự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lòng chúng con. Canh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tân đổi mới, khơi lên lòng mến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thánh ân của Ngài tràn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ngập khắp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