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NGÀI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lạy Chúa,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lạy Chúa con ơi!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đến mau ban ơn cứu rỗi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đời cho người,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cho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NGÀI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1. Với sức mạnh của Mô-sê</a:t>
            </a:r>
          </a:p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mới xin biểu dương uy lực</a:t>
            </a:r>
          </a:p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của Chúa. Xin cứu con</a:t>
            </a:r>
          </a:p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khỏi ách nô lệ giải thoát</a:t>
            </a:r>
          </a:p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con khỏi kiếp lỗi tội.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NGÀI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lạy Chúa,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lạy Chúa con ơi!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đến mau ban ơn cứu rỗi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đời cho người,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cho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NGÀI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Ôi vương trượng của nhà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Đa-vít xin chỉ cho con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đường của Chúa. Xin dẫn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về bến cứu độ dìu dắt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vào chốn thánh điện.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NGÀI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lạy Chúa,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lạy Chúa con ơi!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đến mau ban ơn cứu rỗi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đời cho người,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cho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NGÀI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Đấng Cứu Độ là Con Thiên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xin dủ thương mưa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nguồn sự sống. Xin giúp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bền chí đến cùng hằng vững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trông lời hứa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NGÀI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lạy Chúa,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lạy Chúa con ơi!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đến mau ban ơn cứu rỗi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đời cho người,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cho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