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MẸ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Mẹ ơi Mẹ có thấu tiếng khóc than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linh hồn trong nơi luyện hình. Từng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dài trông ngóng Mẹ hộ phù đỡ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nâng đem rời xa khỏi chốn tối tăm. Mẹ 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Mẹ có thấu tiếng khấn van con đang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khẩn cầu cho bao linh hồn. Dù một ngày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phiêu lãng và chiều về bỗng nghe tâm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hồn thống hối bao lỗi lầm.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MẸ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Mẹ nhân lành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thương đến lời con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từ nơi thế gian bùn nhơ.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Mẹ nhân lành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đến lời con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bao tháng năm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MẸ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Mẹ ơi Mẹ có thấu những đớn đau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linh hồn trong nơi luyện hình.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tội tình lầm lỡ mà đành chịu lãng quên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vực sâu xa cách Thánh Nhan. Này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xin dâng hết những hy sinh của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tháng ngày trên nơi dương trần.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thập tự Con Chúa đã một lần đóng đinh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tẩy xoá hết bao tội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MẸ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Hỡi Mẹ nhân lành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thương đến lời con kêu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khấn từ nơi thế gian bùn nhơ.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Hỡi Mẹ nhân lành nguyện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đến lời con kêu khấn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bao tháng năm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