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HIỆP 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&lt;p data-path-to-node="5"&gt;1. Bánh trắng này do Chúa</a:t>
            </a: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thương ban, với muôn ngàn cố gắng công lao. Xin hiệp dâng lên</a:t>
            </a: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Cha. Xin hiệp dâng lên Cha, sẽ biến thành bánh thánh nuôi hồn</a:t>
            </a: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đoàn con.</a:t>
            </a: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&lt;p data-path-to-node="5"&gt;ĐK: Xin tôn vinh ngợi ca chúc</a:t>
            </a: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tụng Danh thánh Chúa Cha, Chúa Con và Chúa Thánh Thần,</a:t>
            </a: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nguồn mạch ban phát hồng ân. Xin tôn vinh ngợi ca chúc tụng</a:t>
            </a: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Danh thánh Chúa Cha, Chúa Con và Chúa Thánh Thần vẫn hằng</a:t>
            </a: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thương xót phàm nhân.</a:t>
            </a: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&lt;p data-path-to-node="7"&gt;2. Với chén rượu do Chúa thương</a:t>
            </a: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trao, ép nên từ bao trái nho tươi. Xin hiệp dâng lên Cha. Xin</a:t>
            </a: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hiệp dâng lên Cha, sẽ biến thành của uống nuôi hồn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