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ĐƯỢC THẤY TÔN NHAN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cho con thấy tôn nhan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dịu hiền. Xin thương dân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tháng ngày điêu linh. Con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nơi ơn Ngài cứu độ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yêu thương hộ phù.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ĐƯỢC THẤY TÔN NHAN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 con tin,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cậy hết lòng, vì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mới có lời hằng sống.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con tin con trông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lòng. Con yêu Chúa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 hết trí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ĐƯỢC THẤY TÔN NHAN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Xin thương nâng đỡ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trong cuộc đời. Nên nơi nương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náu lúc gặp nguy nan. Khi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giao tranh Chúa nên sức mạnh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và là thuẫn che chở an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ĐƯỢC THẤY TÔN NHAN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 con tin,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cậy hết lòng, vì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mới có lời hằng sống.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con tin con trông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lòng. Con yêu Chúa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 hết trí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ĐƯỢC THẤY TÔN NHAN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Trong đêm u tối cô liêu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mịt mùng. Xin nên ánh sáng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chiếu rọi tâm can. Khi trên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đôi mi tuôn trào suối lệ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tình Ngài đến an ủi vỗ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ĐƯỢC THẤY TÔN NHAN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 con tin,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cậy hết lòng, vì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mới có lời hằng sống.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con tin con trông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lòng. Con yêu Chúa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 hết trí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