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ĐOÁI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Lạy Chúa xin đoái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thương thân hèn tội lỗi.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Phần con đâu dám ngước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trông lên trời cao.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Triều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ĐOÁI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Con vương bao tội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khiên ẩn mình phía xa xa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bàn thờ. Trông nhan Cha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cực linh, vạn lạy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đã biết tội mình.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Triều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ĐOÁI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Lạy Chúa xin đoái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thương thân hèn tội lỗi.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Phần con đâu dám ngước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trông lên trời cao.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Triều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ĐOÁI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Con đấm ngực thở than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hồn khóc lóc ăn năn vô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vàn. Xin ân Cha từ nhân,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dủ tình thương tha thứ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hết tội 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Triều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ĐOÁI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Lạy Chúa xin đoái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thương thân hèn tội lỗi.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Phần con đâu dám ngước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trông lên trời cao.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Triều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ĐOÁI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Quá khứ bao buồn đau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 thương đỡ nâng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đêm ngày. Con hân hoan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lời hát ngợi mừng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tình yêu vẫn ngập tràn.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Triều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ĐOÁI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Lạy Chúa xin đoái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thương thân hèn tội lỗi.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Phần con đâu dám ngước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trông lên trời cao.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Triều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