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ĐỘ TRÌ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Xin như Núi đá cho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trú ẩn. Xin như Thành luỹ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vững vàng độ trì con. Chúa là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Núi đá, là Thành luỹ bảo vệ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con. Vì uy Danh Ngài, xin dẫn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đường chỉ lối cho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ĐỘ TRÌ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Chúa thích những tâm hồn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ngay thẳng. Chúa thích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những tâm hồn khiêm cung. Xin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thương tuôn đổ tràn hồng ân,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giúp chúng con trở nên công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chính.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ĐỘ TRÌ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Xin như Núi đá cho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trú ẩn. Xin như Thành luỹ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vững vàng độ trì con. Chúa là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Núi đá, là Thành luỹ bảo vệ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con. Vì uy Danh Ngài, xin dẫn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đường chỉ lối cho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ĐỘ TRÌ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Phó thác tấm linh hồn cho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Chúa. Phó thác những nẻo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đường con đi. Xin thương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hướng dẫn đường đời con.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vui mừng được Ngài yêu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ĐỘ TRÌ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Xin như Núi đá cho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trú ẩn. Xin như Thành luỹ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vững vàng độ trì con. Chúa là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Núi đá, là Thành luỹ bảo vệ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con. Vì uy Danh Ngài, xin dẫn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đường chỉ lối cho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