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DẮT DÌU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1. Cầm tay con và dìu đưa, Chúa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chí nhân xin che chở, lúc yếu hèn,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lòng rời rã với lắng lo. Đêm phong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ba giữa biển đời, hãy dẫn con tới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ánh ngời. Xin Chúa từ nhân cầm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tay dẫn con tới quê 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DẮT DÌU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Đường đời con ngày buồn chán,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chí nhân xin ở gần, khi tâm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hồn dần lạc xa chốn náu thân.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Nguyện thương nghe tiếng khóc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than, cứu giúp con bước vững vàng.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Xin Chúa từ nhân cầm tay dẫn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tới quê 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XIN DẮT DÌU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Nguyện bên con vạn lạy Chúa,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bóng tối đang giăng chập chùng,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khi đêm trường đã dần buông khắp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bốn phương. Cầm tay con dẫn bước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đi, Chúa hãy thương, đưa con về.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Xin Chúa từ nhân cầm tay dẫn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tới quê 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