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 CHÚA HÀI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Đêm/Hôm nay con chẳng có gì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 dâng Chúa Hài Đồng, Đêm/hôm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nay con nào lấy chi, dâng kính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Hài Đồng? Dâng lên lòng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đơn sơ dâng tình yêu mến thiết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tha. Dâng lên tình con ngây thơ,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 Chúa đoái nhận lòng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 CHÚA HÀI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dâng lên (i) Chúa Hài Đồng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trong tim con thắp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Sưởi ấm cho Chúa giữa trời rét lạnh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đêm thâu. Xin dâng lên (i) Chúa Hài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Đồng niềm vui trong tim con Bừng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nở dâng kính cho Chúa giữa máng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cỏ rơm.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 CHÚA HÀI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Theo chân mục đồng khó nghèo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kính thờ Chúa Hài Đồng,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tâm hồn trắng trong dâng tiến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Hài Đồng. Dâng lên lời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hát vang hoà cùng các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thần. Dâng lên lời ca tri ân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xót thương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 CHÚA HÀI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dâng lên (i) Chúa Hài Đồng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trong tim con thắp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Sưởi ấm cho Chúa giữa trời rét lạnh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đêm thâu. Xin dâng lên (i) Chúa Hài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Đồng niềm vui trong tim con Bừng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nở dâng kính cho Chúa giữa máng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cỏ rơm.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 CHÚA HÀI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Ánh sáng chan hoà chiếu soi toả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lan cõi trần gian, Con theo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khắp nơi tìm đến Chúa Hài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Đồng. Dâng lễ vật cùng Ba Vua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vàng ròng sáng đức tin.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một dược bao phó thác, dâng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trầm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 CHÚA HÀI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dâng lên (i) Chúa Hài Đồng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trong tim con thắp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Sưởi ấm cho Chúa giữa trời rét lạnh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đêm thâu. Xin dâng lên (i) Chúa Hài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Đồng niềm vui trong tim con Bừng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nở dâng kính cho Chúa giữa máng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cỏ rơm.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