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Lễ vật dâng kết từ đồng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xanh, từ bàn tay vất vả cần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lao, từ bờ vai thắm đọng mồ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hôi. Con xin dâng lên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rượu thơm nồng. Con xin tiến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trọn kiếp của con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Xin dâng lên bánh và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rượu nho, bao hương hoa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kết từ nương đồng, xin dâng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lên tấm lòng thơ bé, luôn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đơn sơ mến yêu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Cầu Ngài thương chấp nhận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lễ dâng, từ lời ca tiếng cười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đầu môi, dòng lệ rơi tiếng thở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 than. Hôm qua hôm nay mai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 trong đời. Con xin kết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thành lễ dâng cho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ĐK: Xin dâng lên bánh và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rượu nho, bao hương hoa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kết từ nương đồng, xin dâng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lên tấm lòng thơ bé, luôn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đơn sơ mến yêu chân thành.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