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Con xin dâng lên Cha này rượu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nho bánh miến. Con xin dâng lên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này đôi tay vất vả. Con xin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 Cha một tình yêu tha thiết.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niềm tin son sắt. Xin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đón nhận lòng thành kính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dâng lên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lễ vật này cùng bao mơ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ước. Con xin dâng lên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tâm tình tạ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Con xin dâng lên Cha này trầm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nghi ngút. Con xin dâng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này hy sinh tháng ngày.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hoa hôm nay, nhờ tình Cha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ban xuống. Một đời con ghi nhớ.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gian nan trong đời là của lễ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dâng.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dâng lên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lễ vật này cùng bao mơ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ước. Con xin dâng lên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tâm tình tạ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Con xin dâng lên Cha chuyện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buồn vui kiếp sống. Con xin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 Cha đời con bao lỗi lầm. Khi mưa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giăng muôn nơi, cuộc đời con nguy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khó. Nhờ tình Cha nâng đỡ. Cho con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thơ an lòng vượt ngàn nỗi gian nan.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DÂNG LÊN CHA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Con xin dâng lên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lễ vật này cùng bao mơ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ước. Con xin dâng lên Cha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muôn tâm tình tạ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thiết tha.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