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1. Xin dâng lên Chúa nhân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lành này rượu nho và bánh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trắng tinh. Mong sao Chúa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sẽ thương nhận và ban xuống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lương thực thiêng liêng.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Xin dâng lên toà Chúa uy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quyền, xin dâng lên rượu bánh tinh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tuyền đoàn con tha thiết hiệp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dâng. Xin dâng lên lòng mến khôn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lường, xin dâng lên trọn cả xác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hồn để tôn vinh Chúa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Xin dâng lên của lễ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này từ bàn tay lao tác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người. Xin dâng với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cả tâm tình từng nhịp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sống vui buồn hôm nay.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Xin dâng lên toà Chúa uy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quyền, xin dâng lên rượu bánh tinh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tuyền đoàn con tha thiết hiệp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dâng. Xin dâng lên lòng mến khôn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lường, xin dâng lên trọn cả xác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hồn để tôn vinh Chúa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3. Xin dâng lên của lễ này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tựa trầm hương bay trước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Thiên Nhan. Xin cho hết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thảy mọi người phụng sự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Chúa trong niềm hân hoan.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Xin dâng lên toà Chúa uy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quyền, xin dâng lên rượu bánh tinh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tuyền đoàn con tha thiết hiệp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dâng. Xin dâng lên lòng mến khôn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lường, xin dâng lên trọn cả xác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hồn để tôn vinh Chúa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