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Của lễ hôm nay, trên đôi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gầy, yêu thương vơi đầy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những ngày qua. Của lễ hôm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nay hương hoa ruộng đồng,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nhiêu tấm lòng, tiến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Và Ngài đã biết con đâu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gì, và Ngài đã biết thân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mọn hèn. Thế mà, Ngài vẫn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con, đón nhận của lễ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dâng. Tim con vui sướng,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lời cảm mến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Cuộc sống con đây, qua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năm dài, xin dâng lên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những buồn vui. Cuộc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đây bao nhiêu thăng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trầm, bao nhiêu lỗi lầm, kính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Ngài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Và Ngài đã biết con đâu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gì, và Ngài đã biết thân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mọn hèn. Thế mà, Ngài vẫn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con, đón nhận của lễ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dâng. Tim con vui sướng,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lời cảm mến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Ngài đã cho con tin yêu hy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vọng, cho con an lòng giữa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gian. Dù những gian nan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giăng giăng đường về,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não nề, vững tin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Và Ngài đã biết con đâu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gì, và Ngài đã biết thân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mọn hèn. Thế mà, Ngài vẫn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con, đón nhận của lễ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dâng. Tim con vui sướng,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lời cảm mến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