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vầng trăng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linh, từng bàn tay xinh xinh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tiếng ca ngọt ngào,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ánh trăng nhịp nhàng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kính dâng lên, xin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Xin dâng Cha từng ước mơ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của tuổi ngọc ngà. Lòng thiết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tha xin Cha giữ gìn được sáng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trong như ánh trăng rằm Đêm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Rằm Tháng Tám.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vầng trăng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linh, từng bàn tay xinh xinh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tiếng ca ngọt ngào,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ánh trăng nhịp nhàng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kính dâng lên, xin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dâng Cha từng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ở giữa cuộc đời.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thiết tha xin Cha dắt dìu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bước đi trên suốt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đường: Thương người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vầng trăng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linh, từng bàn tay xinh xinh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tiếng ca ngọt ngào,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ánh trăng nhịp nhàng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kính dâng lên, xin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Xin dâng Cha hồn xác con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nhỏ bé dại khờ. Lòng thiết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tha xin Cha ấp ủ được lớn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khôn trong sáng như vầng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Trăng Rằm Tháng Tám.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Từng vầng trăng lung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linh, từng bàn tay xinh xinh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theo tiếng ca ngọt ngào,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ánh trăng nhịp nhàng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kính dâng lên, xin kính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Anh Tuấn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