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Đời con như của lễ không hề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ngưng như tấm bánh luôn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dâng, tình con như ánh nến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bừng cháy trong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sáng như hừng đông.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Chúa trọn đời con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 gió nhẹ quyện làn hương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Chúa để con chia sẻ cho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thế. Trọn đời con là lời mang sứ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điệp Tin Mừng là dòng sông mang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cho nhân trần phù sa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chọn con tuy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có chi là công, con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xứng như Ngài mong.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con quá thiếu thốn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đáp như giọt nước sánh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biển Đông.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Chúa trọn đời con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 gió nhẹ quyện làn hương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Chúa để con chia sẻ cho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thế. Trọn đời con là lời mang sứ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điệp Tin Mừng là dòng sông mang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cho nhân trần phù sa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