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dẫn con đi trên đường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chiên ơi! Xin dẫn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trên đường yêu thương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ơi! Tiếng hát vang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tràn dâng khắp nơi. Vững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Người đến cùng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theo tiếng gọi và bước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chiên lành. Thánh gía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cung nguyện mang trên vai 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ngang. Dẫu khó nguy đời lòng thề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hứa luôn trung thành.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đi dìu con về nơi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dẫn con đi trên đường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chiên ơi! Xin dẫn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trên đường yêu thương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ơi! Tiếng hát vang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tràn dâng khắp nơi. Vững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Người đến cùng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Xin dẫn con vào đường lối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đã đi qua. Yêu thương vâng lời và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trung trinh luôn hy sinh. Bao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nhiêu bước đường là tình bấy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nhiêu đậm đà. Chúa chính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dìu con về nơi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dẫn con đi trên đường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chiên ơi! Xin dẫn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trên đường yêu thương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ơi! Tiếng hát vang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tràn dâng khắp nơi. Vững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Người đến cùng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Những ai nghèo hèn thì Chúa sẽ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ghé mắt nhìn. Những ai khiêm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nhường thì Chúa giơ tay nâng lên.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rất thân thiện người bạn mến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chân tình. Chúa thương đoàn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và ban ngàn muôn ơn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dẫn con đi trên đường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chiên ơi! Xin dẫn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trên đường yêu thương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ơi! Tiếng hát vang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tràn dâng khắp nơi. Vững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Người đến cùng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Thắp sáng đèn lòng chờ Chúa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viếng thăm. Thánh gía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 kìa Chúa đến trong uy nghi.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khúc khải hoàn dự tiệc cưới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thiên đàng. Hưởng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trường sinh đoàn con còn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DẪN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dẫn con đi trên đường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chiên ơi! Xin dẫn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trên đường yêu thương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ơi! Tiếng hát vang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tràn dâng khắp nơi. Vững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Người đến cùng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