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CỨU ĐỘ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Lạy Chúa là Thiên Chúa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của con. Xin thương cứu độ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tôi tớ Ngài. Lòng con hằng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cậy trông nơi Chúa. Con kêu,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con cầu Chúa suốt ngày.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CỨU ĐỘ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Xin lắng tai và nghe lời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kêu khấn. Xin dủ lòng xót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con Ngài ơi. Lòng mong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ước những điều Chúa hứa ban.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Bao thăng trầm vẫn một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mến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CỨU ĐỘ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Lạy Chúa là Thiên Chúa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của con. Xin thương cứu độ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tôi tớ Ngài. Lòng con hằng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cậy trông nơi Chúa. Con kêu,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con cầu Chúa suốt ngày.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CỨU ĐỘ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Cho chúng con hằng yêu lề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luật của Chúa. Tuân giữ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thương ban truyền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con. Cùng thờ Chúa suốt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 thế gian. Đưa nhau về cõi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quê trời phúc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CỨU ĐỘ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Lạy Chúa là Thiên Chúa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của con. Xin thương cứu độ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tôi tớ Ngài. Lòng con hằng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cậy trông nơi Chúa. Con kêu,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con cầu Chúa suốt ngày.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