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Chúa Thiên Đình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đoái nhận bánh miến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trắng tinh với rượu nho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ngát hương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1. Xin cùng tiến dâng này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đây rượu nho bánh miến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cùng muôn sầu thương nguy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biến giữa đời khóc than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cầu mong Chúa ban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Chúa Thiên Đình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đoái nhận bánh miến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trắng tinh với rượu nho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ngát hương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Tâm hồn chúng con cùng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nên một trong yêu mến tựa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muôn ngạt hạt lúa miến kết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thành bánh thơm hiệp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trong 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Chúa Thiên Đình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đoái nhận bánh miến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trắng tinh với rượu nho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ngát hương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Xin cùng tiến dâng này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máu thịt Con Thiên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dựng thai thừ lòng Trinh Nữ,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bởi quyền phép Thánh Linh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hạ sinh giữa nơi trần gian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Chúa Thiên Đình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đoái nhận bánh miến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trắng tinh với rượu nho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ngát hương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