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XIN CHÚA CHÚC PHÚC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Xin ban bình an cho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những người trông đợi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Chúa. Để Ngôn sứ Ngài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được mọi người tin tưởng.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XIN CHÚA CHÚC PHÚC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1. Lạy Chúa, Đấng sáng tạo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muôn loài. Đoái thương nhìn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đến đoàn chúng con. Cho chúng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con biết tận tình thờ phượng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Chúa. Và nhận thấy tình Chúa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yêu thương đoàn con.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XIN CHÚA CHÚC PHÚC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Xin ban bình an cho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những người trông đợi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Chúa. Để Ngôn sứ Ngài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được mọi người tin tưởng.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XIN CHÚA CHÚC PHÚC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2. Lạy Chúa, chúc phúc cho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dân Ngài. Lắng nghe lời khẩn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cầu chúng con. Con hát vang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những điều kỳ diệu của Chúa.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Để mọi nơi thờ kính Chúa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muôn ngàn năm.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XIN CHÚA CHÚC PHÚC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Xin ban bình an cho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những người trông đợi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Chúa. Để Ngôn sứ Ngài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được mọi người tin tưởng.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