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CHÚA BÊN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1. Thời gian mãi trôi dần theo tháng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ngày chóng tàn trần gian. Trọn thân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kiếp con người như gió thoảng bóng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mây bên trời. Mọi thứ sẽ phai nhoà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chỉ một mình Chúa mãi trường tồn.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Nguyện theo Chúa mỗi ngày, nguyện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trung thành theo Chúa trọn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CHÚA BÊN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xin Chúa bên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tháng ngày con sống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đời. Với ước mong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thuộc về Chúa phó thác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sống trong tay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CHÚA BÊN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Ngày đông giá lui dần cho tiết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xuân thắm tươi trần gian. Hè nắng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cháy cũng tàn tới sắc thu phủ vây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đất trời. Đời sống kiếp lữ hành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nhiều gánh nặng chất kín đôi vai.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cất bước theo Ngài về quê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vui hát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CHÚA BÊN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xin Chúa bên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tháng ngày con sống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đời. Với ước mong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thuộc về Chúa phó thác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sống trong tay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CHÚA BÊN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Nài xin Chúa ở cùng trong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 bão bùng trần gian. Vượt qua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nguy nan cất tiếng ca hỉ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hoan rạng ngời. Vì có Chúa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vượt qua nhiều khốn khó đau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thương, niềm tin sáng đêm trường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 về trời nguy khó coi thường.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CHÚA BÊN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xin Chúa bên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tháng ngày con sống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đời. Với ước mong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thuộc về Chúa phó thác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sống trong tay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CHÚA BÊN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Tạ ơn Chúa muôn vàn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tháng năm Chúa thương tặng ban.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mến ngút ngàn Chúa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khấng ban cho đời.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mỗi ngày là nỗi niềm kính mến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yêu. Dù đau khổ trăm chiều vẫn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trọn tình vui sướng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CHÚA BÊN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xin Chúa bên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tháng ngày con sống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đời. Với ước mong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thuộc về Chúa phó thác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sống trong tay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