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</p:sldIdLst>
  <p:sldSz cx="12191999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XIN CHO LỜI CON KHẤN NGUYỆN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ĐK: Xin cho lời con khấn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nguyện bay lên tới thiên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nhan. Xin nghe lời con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khấn nguyện nghe tiếng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con nài van.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Thiên Duyên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XIN CHO LỜI CON KHẤN NGUYỆN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6300" b="1">
                <a:solidFill>
                  <a:srgbClr val="FFFFFF"/>
                </a:solidFill>
                <a:latin typeface="Arial"/>
              </a:rPr>
              <a:t>1.Hồn con thổn thức, lạy</a:t>
            </a:r>
          </a:p>
          <a:p>
            <a:pPr algn="ctr"/>
            <a:r>
              <a:rPr sz="6300" b="1">
                <a:solidFill>
                  <a:srgbClr val="FFFFFF"/>
                </a:solidFill>
                <a:latin typeface="Arial"/>
              </a:rPr>
              <a:t>Chúa, chớ xua từ con.</a:t>
            </a:r>
          </a:p>
          <a:p>
            <a:pPr algn="ctr"/>
            <a:r>
              <a:rPr sz="6300" b="1">
                <a:solidFill>
                  <a:srgbClr val="FFFFFF"/>
                </a:solidFill>
                <a:latin typeface="Arial"/>
              </a:rPr>
              <a:t>Đừng ẩn xa con, Chúa</a:t>
            </a:r>
          </a:p>
          <a:p>
            <a:pPr algn="ctr"/>
            <a:r>
              <a:rPr sz="6300" b="1">
                <a:solidFill>
                  <a:srgbClr val="FFFFFF"/>
                </a:solidFill>
                <a:latin typeface="Arial"/>
              </a:rPr>
              <a:t>ơi! Con tìm thánh nhan.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Thiên Duyên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XIN CHO LỜI CON KHẤN NGUYỆN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ĐK: Xin cho lời con khấn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nguyện bay lên tới thiên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nhan. Xin nghe lời con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khấn nguyện nghe tiếng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con nài van.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Thiên Duyên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XIN CHO LỜI CON KHẤN NGUYỆN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6150" b="1">
                <a:solidFill>
                  <a:srgbClr val="FFFFFF"/>
                </a:solidFill>
                <a:latin typeface="Arial"/>
              </a:rPr>
              <a:t>2. Nguyện xin Thiên Chúa</a:t>
            </a:r>
          </a:p>
          <a:p>
            <a:pPr algn="ctr"/>
            <a:r>
              <a:rPr sz="6150" b="1">
                <a:solidFill>
                  <a:srgbClr val="FFFFFF"/>
                </a:solidFill>
                <a:latin typeface="Arial"/>
              </a:rPr>
              <a:t>gìn giữ chở che ngày</a:t>
            </a:r>
          </a:p>
          <a:p>
            <a:pPr algn="ctr"/>
            <a:r>
              <a:rPr sz="6150" b="1">
                <a:solidFill>
                  <a:srgbClr val="FFFFFF"/>
                </a:solidFill>
                <a:latin typeface="Arial"/>
              </a:rPr>
              <a:t>đêm. Để con an tâm sớm</a:t>
            </a:r>
          </a:p>
          <a:p>
            <a:pPr algn="ctr"/>
            <a:r>
              <a:rPr sz="6150" b="1">
                <a:solidFill>
                  <a:srgbClr val="FFFFFF"/>
                </a:solidFill>
                <a:latin typeface="Arial"/>
              </a:rPr>
              <a:t>hôm thi hành ý Chúa.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Thiên Duyên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XIN CHO LỜI CON KHẤN NGUYỆN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ĐK: Xin cho lời con khấn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nguyện bay lên tới thiên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nhan. Xin nghe lời con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khấn nguyện nghe tiếng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con nài van.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Thiên Duyên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