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CHO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1. Giờ đây chúng con ra về Chúa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ơi. Những vui buồn chờ đón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chúng con trên đường. Xin phó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thác trong tay Ngài đường đời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hôm nay, xin dẫn bước con trên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đường, đường dài tương lai.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CHO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Xin cho con được luôn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kiên vững giữa muôn ngàn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gian truân, xin cho con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trở nên tia nắng chiếu Tin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Mừng sưởi ấm nhân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CHO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2. Đoàn con Chúa sai đi vào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thế gian. Hãy ra về và sống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chứng nhân Tin Mừng. Như muối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trắng như men nồng Người đã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ươm gieo, cho thế giới sống an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hòa mặn nồng thương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CHO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Xin cho con được luôn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kiên vững giữa muôn ngàn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gian truân, xin cho con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trở nên tia nắng chiếu Tin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Mừng sưởi ấm nhân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