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CHỈ CHO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chỉ cho con đường đi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Xin dạy bảo con nước bước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của Ngài. Xin hướng dẫn con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chân lý. Xin dạy bảo con những điều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 quý, vì Chúa là Ðấng cứu độ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con, là Ðấng ngày đêm con cậy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CHỈ CHO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1. Tất cả đường nẻo Chúa là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tình yêu và chân lý dành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cho những ai giữ trọn minh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ước, điều răn Chúa ra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nghiêm chỉnh thực thi.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CHỈ CHO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chỉ cho con đường đi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Xin dạy bảo con nước bước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của Ngài. Xin hướng dẫn con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chân lý. Xin dạy bảo con những điều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 quý, vì Chúa là Ðấng cứu độ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con, là Ðấng ngày đêm con cậy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CHỈ CHO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Xin mở lượng từ bi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ngàn xưa Ngài vẫn có, mà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quên hết những lỗi lầm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mắc hồi niên thiếu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vươn lên trong dại thơ.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CHỈ CHO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chỉ cho con đường đi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Xin dạy bảo con nước bước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của Ngài. Xin hướng dẫn con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chân lý. Xin dạy bảo con những điều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 quý, vì Chúa là Ðấng cứu độ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con, là Ðấng ngày đêm con cậy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CHỈ CHO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Xin đừng để kẻ hại con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nào reo mừng chiến thắng.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Thẹn thay khốn thay cho bọn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thất tín, làm sao thoát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 toàn năng.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CHỈ CHO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chỉ cho con đường đi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Xin dạy bảo con nước bước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của Ngài. Xin hướng dẫn con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chân lý. Xin dạy bảo con những điều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 quý, vì Chúa là Ðấng cứu độ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con, là Ðấng ngày đêm con cậy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