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BIẾN ĐỔI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Lạy Chúa xin biến đổi tâm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hồn con, xin biến đổi cuộc đời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con. Để tim con không còn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khô héo, để đời con như mùa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xuân đến thắm tình yêu mến.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BIẾN ĐỔI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Mỗi lần con thấy Chúa, xin biến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đổi đôi mắt con. Mắt con là cửa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hồn, bao nhiêu cám dỗ đêm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phơi bày ra trước mắt con.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nhìn thấy Chúa đang nhìn con,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đang chờ con, yêu con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từng phút giây.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BIẾN ĐỔI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Lạy Chúa xin biến đổi tâm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hồn con, xin biến đổi cuộc đời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con. Để tim con không còn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khô héo, để đời con như mùa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xuân đến thắm tình yêu mến.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BIẾN ĐỔI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Mỗi lần con rước Chúa, xin biến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đổi miệng lưỡi con. Biết bao lời lẽ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tà tung ra ở nơi môi miệng,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thêm nỗi đắng cay. Xin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 giữ để môi miệng con nói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thân, luôn trong sự thật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BIẾN ĐỔI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Lạy Chúa xin biến đổi tâm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hồn con, xin biến đổi cuộc đời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con. Để tim con không còn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khô héo, để đời con như mùa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xuân đến thắm tình yêu mến.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BIẾN ĐỔI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Mỗi lần con nghe Chúa, xin biến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đổi tai của con. Biết nghe từ trái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tim mình, vâng theo tiếng Chúa gọi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mời, sẵn sàng theo Chúa khắp nơi.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con hằng biết lắng nghe cảm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thông với bao người đang đi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cảnh đời trái ngang.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BIẾN ĐỔI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Lạy Chúa xin biến đổi tâm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hồn con, xin biến đổi cuộc đời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con. Để tim con không còn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khô héo, để đời con như mùa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xuân đến thắm tình yêu mến.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