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XÁC ĐẤT VẬT HÈN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Xác đất vật hèn, phận con là xác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đất vật hèn. Phận người mau qua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mây trôi dạt theo cơn gió. Để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rồi hôm nay Chúa gọi con đến trước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Nhan Ngài, con có chi là công đâu,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nương náu nơi tình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thẳm sâu.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XÁC ĐẤT VẬT HÈN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Niềm hy vọng duy nhất của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đặt nơi Chúa. Tin Chúa tình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sẽ dủ thương thân phận lỗi lầm.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hy vọng duy nhất của con đặt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 Chúa. Xin Chúa tình thương đón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nhận con trong vòng tay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XÁC ĐẤT VẬT HÈN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Xác đất vật hèn, phận con là xác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đất vật hèn. Phận người bao năm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nhưng an vui sầu đau đã thấm.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lo toan cứ mải mê kiếp sống gian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trần, chỉ có đôi bàn tay không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thương xót con bằng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hậu.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XÁC ĐẤT VẬT HÈN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Niềm hy vọng duy nhất của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đặt nơi Chúa. Tin Chúa tình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sẽ dủ thương thân phận lỗi lầm.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hy vọng duy nhất của con đặt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 Chúa. Xin Chúa tình thương đón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nhận con trong vòng tay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XÁC ĐẤT VẬT HÈN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Xác đất vật hèn, phận con là xác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đất vật hèn. Phận người lênh đênh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lo toan cuộc đời mang đến.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xin thương con suốt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dấn bước theo Ngài, nhưng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cũng bao lần hư vong, nguyện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đem về quê ước 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XÁC ĐẤT VẬT HÈN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Niềm hy vọng duy nhất của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đặt nơi Chúa. Tin Chúa tình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sẽ dủ thương thân phận lỗi lầm.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hy vọng duy nhất của con đặt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 Chúa. Xin Chúa tình thương đón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nhận con trong vòng tay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