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VƯỜN NHO DÂN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Chúa khoan nhân vô cùng, tựa chủ ông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bao dung với nhân công. Thế nhưng các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tá điền, lại bội ân như những tên giả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nhân. Từng người được Chúa chọn sai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đến chúng bảo nhau giết đi, không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nương tay, không hề thương xót chi và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ngay chính Con Một của Ngài. Thì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chúng cũng ra tay mưu sát giết hạt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VƯỜN NHO DÂN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Chúa là tảng đá thợ loại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ra, đã thành viên đá góc. Ôi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việc Thiên Chúa làm dành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trao Nước Trời và giao ước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mới cho mọi dân tộc.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VƯỜN NHO DÂN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Chúa sinh nên muôn loài và chọn riêng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dân Chúa thương yêu. Thế nhưng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dân Ngài lại đành tâm giết chết đi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yêu. Nào ngờ sự chết của Con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sống lại đã xóa tan, bao mưu toan tham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vọng với dã tâm và triệt phá thế quyền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hung tàn. Tình yêu Chúa Ngôi Hai vinh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thắng khải hoàn.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VƯỜN NHO DÂN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Chúa là tảng đá thợ loại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ra, đã thành viên đá góc. Ôi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việc Thiên Chúa làm dành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trao Nước Trời và giao ước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mới cho mọi dân tộc.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VƯỜN NHO DÂN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Chúa cho con vinh dự, phụng sự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như tôi tớ thương yêu. Chúa trao ban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trách nhiệm làm vườn nho nên tốt tươi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phì nhiêu. Phục vụ Hội Thánh để dân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mỗi ngày đông đúc hơn, như hoa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thơm trong vườn đơm trái ngon mà dâng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muôn phần hoa mầu. Vườn nho mãi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sinh sôi trên khắp địa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VƯỜN NHO DÂN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Chúa là tảng đá thợ loại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ra, đã thành viên đá góc. Ôi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việc Thiên Chúa làm dành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trao Nước Trời và giao ước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mới cho mọi dân tộc.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