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Tiếng Chúa kêu mời con đi làm vườn nho.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đón chờ dù con đã thờ ơ.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từ sớm tinh mơ, hay người làm lúc cuối giờ.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vẫn ban cho một đồng như nhau. Chúa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kêu gọi con mau về đường ngay. Lối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hoang đàng tình Ngài mãi quên lãng. Mau từ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bỏ bước lang thang, Chúa hằng không thấy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muộn màng. Ngài lại ban cho nguồn phúc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1. &lt;span data-path-to-node="17,0,1,0"&gt;Chúa mời vào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vườn nho của Chúa&lt;/span&gt;&lt;span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data-path-to-node="17,0,1,2"&gt;. Nước Trời là dành cho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người thế&lt;/span&gt;&lt;span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data-path-to-node="17,0,1,4"&gt;. Dù từ muôn phương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ngàn nơi&lt;/span&gt;&lt;span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data-path-to-node="17,0,1,6"&gt;, người miền xa xôi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trùng khơi&lt;/span&gt;&lt;span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data-path-to-node="17,0,1,8"&gt;, Ngài mời gọi đến yến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tiệc Trời vui&lt;/span&gt;&lt;span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data-path-to-node="17,0,1,10"&gt;.&lt;/span&gt;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Tiếng Chúa kêu mời con đi làm vườn nho.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đón chờ dù con đã thờ ơ.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từ sớm tinh mơ, hay người làm lúc cuối giờ.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vẫn ban cho một đồng như nhau. Chúa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kêu gọi con mau về đường ngay. Lối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hoang đàng tình Ngài mãi quên lãng. Mau từ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bỏ bước lang thang, Chúa hằng không thấy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muộn màng. Ngài lại ban cho nguồn phúc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2. &lt;span data-path-to-node="17,1,1,0"&gt;Khi vào làm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vườn nho của Chúa&lt;/span&gt;&lt;span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data-path-to-node="17,1,1,2"&gt;. Rũ bỏ mọi giận hờn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ganh ghét&lt;/span&gt;&lt;span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data-path-to-node="17,1,1,4"&gt;. Mời gọi anh em lạc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xa&lt;/span&gt;&lt;span data-path-to-node="17,1,1,6"&gt;,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được nhận ra Chúa là Cha&lt;/span&gt;&lt;span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data-path-to-node="17,1,1,8"&gt;, về một đoàn chiên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sướng vui triền miên&lt;/span&gt;&lt;span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data-path-to-node="17,1,1,10"&gt;.&lt;/span&gt;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Tiếng Chúa kêu mời con đi làm vườn nho.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đón chờ dù con đã thờ ơ.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từ sớm tinh mơ, hay người làm lúc cuối giờ.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vẫn ban cho một đồng như nhau. Chúa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kêu gọi con mau về đường ngay. Lối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hoang đàng tình Ngài mãi quên lãng. Mau từ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bỏ bước lang thang, Chúa hằng không thấy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muộn màng. Ngài lại ban cho nguồn phúc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3. &lt;span data-path-to-node="17,2,1,0"&gt;Chúa giàu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lòng từ bi nhân ái&lt;/span&gt;&lt;span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data-path-to-node="17,2,1,2"&gt;. Chính Ngài bảo bọc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con mãi mãi&lt;/span&gt;&lt;span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data-path-to-node="17,2,1,4"&gt;. Đừng lo tương lai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ngày mai&lt;/span&gt;&lt;span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data-path-to-node="17,2,1,6"&gt;, đường đi tăm tối sợ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hãi&lt;/span&gt;&lt;span data-path-to-node="17,2,1,8"&gt;,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vào vườn nho Chúa tâm hồn thảnh thơi&lt;/span&gt;&lt;span</a:t>
            </a:r>
          </a:p>
          <a:p>
            <a:pPr algn="ctr"/>
            <a:r>
              <a:rPr sz="2850" b="1">
                <a:solidFill>
                  <a:srgbClr val="FFFFFF"/>
                </a:solidFill>
                <a:latin typeface="Arial"/>
              </a:rPr>
              <a:t>data-path-to-node="17,2,1,10"&gt;.&lt;/span&gt;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VƯỜN NHO CỦA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Tiếng Chúa kêu mời con đi làm vườn nho.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đón chờ dù con đã thờ ơ. Người làm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từ sớm tinh mơ, hay người làm lúc cuối giờ.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vẫn ban cho một đồng như nhau. Chúa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kêu gọi con mau về đường ngay. Lối sống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hoang đàng tình Ngài mãi quên lãng. Mau từ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bỏ bước lang thang, Chúa hằng không thấy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muộn màng. Ngài lại ban cho nguồn phúc Thiên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